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58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C3F99"/>
    <a:srgbClr val="432254"/>
    <a:srgbClr val="6600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3" d="100"/>
          <a:sy n="63" d="100"/>
        </p:scale>
        <p:origin x="93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732FE8-8258-4AA7-95ED-60101B4CAC10}" type="datetimeFigureOut">
              <a:rPr lang="es-MX" smtClean="0"/>
              <a:t>30/04/2025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8356D1-9F80-494B-9A4A-5779A68B9CE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555507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30/04/2025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084855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30/04/2025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554994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30/04/2025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236075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30/04/2025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383688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30/04/2025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551137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30/04/2025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56497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30/04/2025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044400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30/04/2025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83481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30/04/2025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993730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30/04/2025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484420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30/04/2025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244247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9FD5DF-9E65-4BC1-8ED6-E538793C3D6E}" type="datetimeFigureOut">
              <a:rPr lang="es-MX" smtClean="0"/>
              <a:t>30/04/2025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856666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Imagen 15">
            <a:extLst>
              <a:ext uri="{FF2B5EF4-FFF2-40B4-BE49-F238E27FC236}">
                <a16:creationId xmlns:a16="http://schemas.microsoft.com/office/drawing/2014/main" id="{17804D4B-01A4-4076-B5A7-ACA964FADD9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02895" y="452844"/>
            <a:ext cx="3250478" cy="1119913"/>
          </a:xfrm>
          <a:prstGeom prst="rect">
            <a:avLst/>
          </a:prstGeom>
        </p:spPr>
      </p:pic>
      <p:sp>
        <p:nvSpPr>
          <p:cNvPr id="19" name="CuadroTexto 18">
            <a:extLst>
              <a:ext uri="{FF2B5EF4-FFF2-40B4-BE49-F238E27FC236}">
                <a16:creationId xmlns:a16="http://schemas.microsoft.com/office/drawing/2014/main" id="{5FCB92AB-2276-46DC-A877-9DA9E0365473}"/>
              </a:ext>
            </a:extLst>
          </p:cNvPr>
          <p:cNvSpPr txBox="1"/>
          <p:nvPr/>
        </p:nvSpPr>
        <p:spPr>
          <a:xfrm>
            <a:off x="8302896" y="3428999"/>
            <a:ext cx="358430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dirty="0">
                <a:solidFill>
                  <a:schemeClr val="bg1"/>
                </a:solidFill>
              </a:rPr>
              <a:t>Artículo 31, fracción XII</a:t>
            </a:r>
          </a:p>
          <a:p>
            <a:pPr algn="ctr"/>
            <a:r>
              <a:rPr lang="es-MX" sz="2800" dirty="0">
                <a:solidFill>
                  <a:schemeClr val="bg1"/>
                </a:solidFill>
              </a:rPr>
              <a:t>Informes sobre sus demás actividades.</a:t>
            </a:r>
          </a:p>
        </p:txBody>
      </p:sp>
      <p:sp>
        <p:nvSpPr>
          <p:cNvPr id="20" name="CuadroTexto 19">
            <a:extLst>
              <a:ext uri="{FF2B5EF4-FFF2-40B4-BE49-F238E27FC236}">
                <a16:creationId xmlns:a16="http://schemas.microsoft.com/office/drawing/2014/main" id="{1CF2F8CB-BD4D-4857-8664-445EFB081BB3}"/>
              </a:ext>
            </a:extLst>
          </p:cNvPr>
          <p:cNvSpPr txBox="1"/>
          <p:nvPr/>
        </p:nvSpPr>
        <p:spPr>
          <a:xfrm>
            <a:off x="1219200" y="290286"/>
            <a:ext cx="6662057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b="1" dirty="0">
                <a:solidFill>
                  <a:srgbClr val="7C3F99"/>
                </a:solidFill>
              </a:rPr>
              <a:t>Fecha de actualización: </a:t>
            </a:r>
            <a:r>
              <a:rPr lang="es-MX" sz="1400" b="1" dirty="0">
                <a:solidFill>
                  <a:schemeClr val="bg2">
                    <a:lumMod val="75000"/>
                  </a:schemeClr>
                </a:solidFill>
              </a:rPr>
              <a:t>30 de abril e 2025</a:t>
            </a:r>
          </a:p>
          <a:p>
            <a:r>
              <a:rPr lang="es-MX" sz="1400" b="1" dirty="0">
                <a:solidFill>
                  <a:srgbClr val="7C3F99"/>
                </a:solidFill>
              </a:rPr>
              <a:t>Periodo que se informa: </a:t>
            </a:r>
            <a:r>
              <a:rPr lang="es-MX" sz="1400" b="1" dirty="0">
                <a:solidFill>
                  <a:schemeClr val="bg2">
                    <a:lumMod val="75000"/>
                  </a:schemeClr>
                </a:solidFill>
              </a:rPr>
              <a:t>01 al 30 de abril de 2025</a:t>
            </a:r>
          </a:p>
          <a:p>
            <a:endParaRPr lang="es-MX" sz="1400" b="1" dirty="0">
              <a:solidFill>
                <a:schemeClr val="bg2">
                  <a:lumMod val="75000"/>
                </a:schemeClr>
              </a:solidFill>
            </a:endParaRPr>
          </a:p>
          <a:p>
            <a:r>
              <a:rPr lang="es-MX" sz="1400" b="1" dirty="0">
                <a:solidFill>
                  <a:srgbClr val="7C3F99"/>
                </a:solidFill>
              </a:rPr>
              <a:t>Responsable de actualizar la información: </a:t>
            </a:r>
          </a:p>
          <a:p>
            <a:r>
              <a:rPr lang="es-MX" sz="1400" dirty="0">
                <a:solidFill>
                  <a:schemeClr val="bg1">
                    <a:lumMod val="50000"/>
                  </a:schemeClr>
                </a:solidFill>
              </a:rPr>
              <a:t>Licda. Erika Georgina Oyervides González, </a:t>
            </a:r>
          </a:p>
          <a:p>
            <a:r>
              <a:rPr lang="es-MX" sz="1400" dirty="0">
                <a:solidFill>
                  <a:schemeClr val="bg1">
                    <a:lumMod val="50000"/>
                  </a:schemeClr>
                </a:solidFill>
              </a:rPr>
              <a:t>Titular de la Unidad Técnica de Transparencia y Acceso a la Información Pública </a:t>
            </a:r>
          </a:p>
        </p:txBody>
      </p:sp>
      <p:sp>
        <p:nvSpPr>
          <p:cNvPr id="21" name="CuadroTexto 20">
            <a:extLst>
              <a:ext uri="{FF2B5EF4-FFF2-40B4-BE49-F238E27FC236}">
                <a16:creationId xmlns:a16="http://schemas.microsoft.com/office/drawing/2014/main" id="{F2B0C54B-81BE-4660-B079-3594F87E709D}"/>
              </a:ext>
            </a:extLst>
          </p:cNvPr>
          <p:cNvSpPr txBox="1"/>
          <p:nvPr/>
        </p:nvSpPr>
        <p:spPr>
          <a:xfrm>
            <a:off x="1109618" y="1612513"/>
            <a:ext cx="55589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600" b="1" dirty="0">
                <a:solidFill>
                  <a:srgbClr val="7C3F99"/>
                </a:solidFill>
              </a:rPr>
              <a:t>Nota informativa</a:t>
            </a:r>
          </a:p>
        </p:txBody>
      </p:sp>
      <p:sp>
        <p:nvSpPr>
          <p:cNvPr id="22" name="CuadroTexto 21">
            <a:extLst>
              <a:ext uri="{FF2B5EF4-FFF2-40B4-BE49-F238E27FC236}">
                <a16:creationId xmlns:a16="http://schemas.microsoft.com/office/drawing/2014/main" id="{8388694C-3E84-4073-BF4E-425E26C38B66}"/>
              </a:ext>
            </a:extLst>
          </p:cNvPr>
          <p:cNvSpPr txBox="1"/>
          <p:nvPr/>
        </p:nvSpPr>
        <p:spPr>
          <a:xfrm>
            <a:off x="412933" y="2413336"/>
            <a:ext cx="6952343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2400" dirty="0">
                <a:solidFill>
                  <a:schemeClr val="bg2">
                    <a:lumMod val="25000"/>
                  </a:schemeClr>
                </a:solidFill>
              </a:rPr>
              <a:t>El Instituto Electoral de Coahuila tiene por objeto, además de garantizar la celebración de las elecciones, el de promover la participación ciudadana, por lo que a continuación se transcribe la liga para acceder a los programas en esta materia, como parte de las demás actividades que realiza el Instituto.</a:t>
            </a:r>
          </a:p>
          <a:p>
            <a:pPr algn="just"/>
            <a:endParaRPr lang="es-MX" sz="2400" dirty="0">
              <a:solidFill>
                <a:srgbClr val="432254"/>
              </a:solidFill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MX" sz="2400" u="sng" dirty="0">
                <a:solidFill>
                  <a:schemeClr val="accent1"/>
                </a:solidFill>
              </a:rPr>
              <a:t>https://iecoah.org.mx/v1/participacion-ciudadana/</a:t>
            </a:r>
          </a:p>
        </p:txBody>
      </p:sp>
    </p:spTree>
    <p:extLst>
      <p:ext uri="{BB962C8B-B14F-4D97-AF65-F5344CB8AC3E}">
        <p14:creationId xmlns:p14="http://schemas.microsoft.com/office/powerpoint/2010/main" val="357404958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821</TotalTime>
  <Words>126</Words>
  <Application>Microsoft Office PowerPoint</Application>
  <PresentationFormat>Panorámica</PresentationFormat>
  <Paragraphs>12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iec</dc:creator>
  <cp:lastModifiedBy>Yolanda Medrano</cp:lastModifiedBy>
  <cp:revision>144</cp:revision>
  <cp:lastPrinted>2016-02-08T17:12:47Z</cp:lastPrinted>
  <dcterms:created xsi:type="dcterms:W3CDTF">2016-01-18T17:46:42Z</dcterms:created>
  <dcterms:modified xsi:type="dcterms:W3CDTF">2025-04-30T19:48:08Z</dcterms:modified>
</cp:coreProperties>
</file>